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337" r:id="rId5"/>
    <p:sldId id="268" r:id="rId6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AE5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41" autoAdjust="0"/>
    <p:restoredTop sz="94598" autoAdjust="0"/>
  </p:normalViewPr>
  <p:slideViewPr>
    <p:cSldViewPr snapToGrid="0">
      <p:cViewPr varScale="1">
        <p:scale>
          <a:sx n="86" d="100"/>
          <a:sy n="86" d="100"/>
        </p:scale>
        <p:origin x="61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F39FBDE-774C-3F77-4D26-6E90996C44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B374373D-8C1D-9FD1-FD69-4DB069EA0B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D7EDA468-9087-3B23-9E1A-E1F4B3477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F38EC-24F4-4E9B-8F1D-F21F9C7DB7CD}" type="datetimeFigureOut">
              <a:rPr lang="hr-HR" smtClean="0"/>
              <a:t>17.10.2022.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FE7571C3-2EAA-AAE7-7B16-359F64259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DAE198E-0969-96DC-DD38-BA8D9A598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52ACA-09C7-4449-99D9-2B460960219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36653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0B24BC7-8882-8DC4-0907-F91F1B425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917EE708-1109-654B-41A6-46F8267B1F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9878BA6-A2CD-0853-B85F-83D6FE0F2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F38EC-24F4-4E9B-8F1D-F21F9C7DB7CD}" type="datetimeFigureOut">
              <a:rPr lang="hr-HR" smtClean="0"/>
              <a:t>17.10.2022.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2D995F47-CBC6-8F59-09C4-4B805AF01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2635C2B-6B1A-C543-5070-CC0831317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52ACA-09C7-4449-99D9-2B460960219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08288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29BEBDE6-8825-F33C-5EAB-1CC625A6AA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FAD9F418-DBE6-F710-EC15-67F18B245E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2FC8D64-E459-B81B-3A87-AF5750052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F38EC-24F4-4E9B-8F1D-F21F9C7DB7CD}" type="datetimeFigureOut">
              <a:rPr lang="hr-HR" smtClean="0"/>
              <a:t>17.10.2022.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6F4BE478-0295-1954-213A-46F5F53CA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676F61D-42D1-175B-01E7-B369B6A01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52ACA-09C7-4449-99D9-2B460960219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01700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A9857EF-CB51-FFC8-D83B-B8B4DD82B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F6D3A9C-A3A8-18C7-CDC9-6B33459AFA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F9F7CAB9-7905-42EF-BBE0-AFA75ADC4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F38EC-24F4-4E9B-8F1D-F21F9C7DB7CD}" type="datetimeFigureOut">
              <a:rPr lang="hr-HR" smtClean="0"/>
              <a:t>17.10.2022.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2783969-9FEA-B56E-C9ED-552F4C806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34800C88-1D5D-942C-7E51-83846833A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52ACA-09C7-4449-99D9-2B460960219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79811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E1AF7FD-90CA-76B5-8587-6FCCF52CC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D4061BBF-49BF-8737-A3BF-944F259318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675B5A0B-D005-D239-7A11-A7AAF4086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F38EC-24F4-4E9B-8F1D-F21F9C7DB7CD}" type="datetimeFigureOut">
              <a:rPr lang="hr-HR" smtClean="0"/>
              <a:t>17.10.2022.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2F4ABC1-29CD-5AE8-0F94-743CFB49A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A32DC2A-EF4B-E55E-D650-35931A240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52ACA-09C7-4449-99D9-2B460960219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54352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B4D75D1-10B9-76E1-8870-04F0C12B2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F6C8D9C-27FE-FAF8-2D14-0C4D4C980B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49D6F19D-2737-A437-04D8-6B6C67B275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607E8EB0-1C29-AFF2-FCFD-80F6C5461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F38EC-24F4-4E9B-8F1D-F21F9C7DB7CD}" type="datetimeFigureOut">
              <a:rPr lang="hr-HR" smtClean="0"/>
              <a:t>17.10.2022.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AC9F8A7B-0C4E-F13F-E942-FF6193B5C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2924EE33-3E54-15C4-1971-D985D43F2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52ACA-09C7-4449-99D9-2B460960219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75459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E7FAEBF-9153-6770-8DC2-ECADD133E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7861D2F6-B118-F144-C2B6-BC5D7E87F4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CCF992B4-DEBA-701C-AA3D-083AA37CE3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A97C8FC3-EF53-50B6-B531-25B92BE0C1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4962D9E5-8C13-97E7-C431-CD6709CCBF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8E5E32E7-EB03-EDF3-1B46-6B688BD60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F38EC-24F4-4E9B-8F1D-F21F9C7DB7CD}" type="datetimeFigureOut">
              <a:rPr lang="hr-HR" smtClean="0"/>
              <a:t>17.10.2022.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F3FB7FDE-31E0-B030-FB9F-078408179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89DF97FF-1595-F337-8957-1E3FF8E9A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52ACA-09C7-4449-99D9-2B460960219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82553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268ADD4-1565-E490-1D98-E2D6D8627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01901D48-A350-DAC6-704C-50A107B59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F38EC-24F4-4E9B-8F1D-F21F9C7DB7CD}" type="datetimeFigureOut">
              <a:rPr lang="hr-HR" smtClean="0"/>
              <a:t>17.10.2022.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75E1E204-29E3-4811-2C8E-191503E45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7FDF2C95-C5FC-6E18-3060-6089E9195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52ACA-09C7-4449-99D9-2B460960219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5665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DF1817BF-CC64-9DCA-D14D-823F8CF0B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F38EC-24F4-4E9B-8F1D-F21F9C7DB7CD}" type="datetimeFigureOut">
              <a:rPr lang="hr-HR" smtClean="0"/>
              <a:t>17.10.2022.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8F90B4A7-0855-39C3-C34C-8E14BB694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78265796-D797-831E-00BD-22B49C041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52ACA-09C7-4449-99D9-2B460960219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75603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B7F631B-4953-4CB3-6F59-70B06DF3E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0AC95FB-FDAC-A3CA-F2FE-FA671EA7A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A61BD489-403E-297E-AF6D-27ADE8C7C1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ED58593C-FA98-EB4A-BD34-B103F59BB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F38EC-24F4-4E9B-8F1D-F21F9C7DB7CD}" type="datetimeFigureOut">
              <a:rPr lang="hr-HR" smtClean="0"/>
              <a:t>17.10.2022.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69D3C5ED-20DD-3FE3-C733-B5A486548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1C78DB4A-FD14-3E80-9A5C-91211153C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52ACA-09C7-4449-99D9-2B460960219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45990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67B443B-6425-8A6A-2302-F5940F9B2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F84E4891-7166-1AD5-FA49-2A82DF3BAD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CA8BEC64-ABF7-59A5-2B71-8C34F3B258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D5943E2A-AB75-E1E9-AB9F-2BD7182DE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F38EC-24F4-4E9B-8F1D-F21F9C7DB7CD}" type="datetimeFigureOut">
              <a:rPr lang="hr-HR" smtClean="0"/>
              <a:t>17.10.2022.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89E762C3-ADC9-7F5C-8C6B-F2F49057B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A2EB5B10-11BB-6DAC-3CCA-0BB2515E6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52ACA-09C7-4449-99D9-2B460960219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02549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B9ACF185-3498-3F5D-5DC0-066B5AB99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4A33010A-E408-9737-FC59-A6719C6C3A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4DC24CC-2198-3896-AB52-E9A31C8E4E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F38EC-24F4-4E9B-8F1D-F21F9C7DB7CD}" type="datetimeFigureOut">
              <a:rPr lang="hr-HR" smtClean="0"/>
              <a:t>17.10.2022.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E85BCBB-8704-9E2F-4FFC-C0E6C54A7A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73CC4A0-DB7B-CABD-4C7F-DE14A6C896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C52ACA-09C7-4449-99D9-2B460960219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44514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www.e-sfera.hr/dodatni-digitalni-sadrzaji/ad6bdda6-8715-4891-97c7-fc25b9bcab20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-sfera.hr/dodatni-digitalni-sadrzaji/9df9ef90-3b26-427d-961b-e5298791b4e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75136C9-AB0E-8334-7B68-7F72486081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91597" y="406400"/>
            <a:ext cx="5518951" cy="2387600"/>
          </a:xfrm>
        </p:spPr>
        <p:txBody>
          <a:bodyPr>
            <a:noAutofit/>
          </a:bodyPr>
          <a:lstStyle/>
          <a:p>
            <a:r>
              <a:rPr lang="hr-HR" sz="6600" b="1">
                <a:solidFill>
                  <a:srgbClr val="FF0000"/>
                </a:solidFill>
              </a:rPr>
              <a:t>UNIT 2: Time for action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A7017164-4A62-F4FE-7B98-9C409F23AA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76691" y="3087688"/>
            <a:ext cx="7315199" cy="1655762"/>
          </a:xfrm>
        </p:spPr>
        <p:txBody>
          <a:bodyPr>
            <a:normAutofit/>
          </a:bodyPr>
          <a:lstStyle/>
          <a:p>
            <a:r>
              <a:rPr lang="hr-HR" sz="6600"/>
              <a:t>School uniforms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2798DEE4-3F79-8F88-0E73-EEEB7CAA1E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700" y="1201466"/>
            <a:ext cx="2800350" cy="3616596"/>
          </a:xfrm>
          <a:prstGeom prst="rect">
            <a:avLst/>
          </a:prstGeom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id="{EB1111D7-B1BF-2B69-BF94-BE47F6584F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77445" y="5743575"/>
            <a:ext cx="5214555" cy="1114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330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niOkvir 5">
            <a:extLst>
              <a:ext uri="{FF2B5EF4-FFF2-40B4-BE49-F238E27FC236}">
                <a16:creationId xmlns:a16="http://schemas.microsoft.com/office/drawing/2014/main" id="{1486FCE1-C810-07B4-B849-0704C036CACB}"/>
              </a:ext>
            </a:extLst>
          </p:cNvPr>
          <p:cNvSpPr txBox="1"/>
          <p:nvPr/>
        </p:nvSpPr>
        <p:spPr>
          <a:xfrm>
            <a:off x="622169" y="452487"/>
            <a:ext cx="54738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/>
              <a:t>What do you wear in these places?</a:t>
            </a:r>
          </a:p>
        </p:txBody>
      </p:sp>
      <p:sp>
        <p:nvSpPr>
          <p:cNvPr id="7" name="TekstniOkvir 6">
            <a:extLst>
              <a:ext uri="{FF2B5EF4-FFF2-40B4-BE49-F238E27FC236}">
                <a16:creationId xmlns:a16="http://schemas.microsoft.com/office/drawing/2014/main" id="{A27B9472-9801-BC24-69D9-D8E693923FA5}"/>
              </a:ext>
            </a:extLst>
          </p:cNvPr>
          <p:cNvSpPr txBox="1"/>
          <p:nvPr/>
        </p:nvSpPr>
        <p:spPr>
          <a:xfrm>
            <a:off x="782424" y="1178351"/>
            <a:ext cx="1065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/>
              <a:t>school</a:t>
            </a:r>
          </a:p>
        </p:txBody>
      </p:sp>
      <p:sp>
        <p:nvSpPr>
          <p:cNvPr id="8" name="TekstniOkvir 7">
            <a:extLst>
              <a:ext uri="{FF2B5EF4-FFF2-40B4-BE49-F238E27FC236}">
                <a16:creationId xmlns:a16="http://schemas.microsoft.com/office/drawing/2014/main" id="{FE189252-6024-5D2A-1DD1-1FC3AE2E3090}"/>
              </a:ext>
            </a:extLst>
          </p:cNvPr>
          <p:cNvSpPr txBox="1"/>
          <p:nvPr/>
        </p:nvSpPr>
        <p:spPr>
          <a:xfrm>
            <a:off x="2254576" y="1179923"/>
            <a:ext cx="1065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/>
              <a:t>beach</a:t>
            </a:r>
          </a:p>
        </p:txBody>
      </p:sp>
      <p:sp>
        <p:nvSpPr>
          <p:cNvPr id="9" name="TekstniOkvir 8">
            <a:extLst>
              <a:ext uri="{FF2B5EF4-FFF2-40B4-BE49-F238E27FC236}">
                <a16:creationId xmlns:a16="http://schemas.microsoft.com/office/drawing/2014/main" id="{704C5286-900A-5DE0-90C1-C55321450295}"/>
              </a:ext>
            </a:extLst>
          </p:cNvPr>
          <p:cNvSpPr txBox="1"/>
          <p:nvPr/>
        </p:nvSpPr>
        <p:spPr>
          <a:xfrm>
            <a:off x="3583755" y="1178351"/>
            <a:ext cx="153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/>
              <a:t>mountains</a:t>
            </a:r>
          </a:p>
        </p:txBody>
      </p:sp>
      <p:sp>
        <p:nvSpPr>
          <p:cNvPr id="10" name="TekstniOkvir 9">
            <a:extLst>
              <a:ext uri="{FF2B5EF4-FFF2-40B4-BE49-F238E27FC236}">
                <a16:creationId xmlns:a16="http://schemas.microsoft.com/office/drawing/2014/main" id="{38F4B4B2-FF13-111B-119C-5D480CA3FF5C}"/>
              </a:ext>
            </a:extLst>
          </p:cNvPr>
          <p:cNvSpPr txBox="1"/>
          <p:nvPr/>
        </p:nvSpPr>
        <p:spPr>
          <a:xfrm>
            <a:off x="5789626" y="1189349"/>
            <a:ext cx="1065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/>
              <a:t>home</a:t>
            </a:r>
          </a:p>
        </p:txBody>
      </p:sp>
      <p:sp>
        <p:nvSpPr>
          <p:cNvPr id="11" name="TekstniOkvir 10">
            <a:extLst>
              <a:ext uri="{FF2B5EF4-FFF2-40B4-BE49-F238E27FC236}">
                <a16:creationId xmlns:a16="http://schemas.microsoft.com/office/drawing/2014/main" id="{1B66257E-11DF-B1A1-994A-94071EB5E6A2}"/>
              </a:ext>
            </a:extLst>
          </p:cNvPr>
          <p:cNvSpPr txBox="1"/>
          <p:nvPr/>
        </p:nvSpPr>
        <p:spPr>
          <a:xfrm>
            <a:off x="7448746" y="1189349"/>
            <a:ext cx="1065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/>
              <a:t>party</a:t>
            </a:r>
          </a:p>
        </p:txBody>
      </p:sp>
      <p:pic>
        <p:nvPicPr>
          <p:cNvPr id="13" name="Slika 12">
            <a:extLst>
              <a:ext uri="{FF2B5EF4-FFF2-40B4-BE49-F238E27FC236}">
                <a16:creationId xmlns:a16="http://schemas.microsoft.com/office/drawing/2014/main" id="{8AD844CE-702A-48DB-274A-338E4A82D4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666" y="1724025"/>
            <a:ext cx="4591050" cy="5133975"/>
          </a:xfrm>
          <a:prstGeom prst="rect">
            <a:avLst/>
          </a:prstGeom>
        </p:spPr>
      </p:pic>
      <p:sp>
        <p:nvSpPr>
          <p:cNvPr id="14" name="TekstniOkvir 13">
            <a:extLst>
              <a:ext uri="{FF2B5EF4-FFF2-40B4-BE49-F238E27FC236}">
                <a16:creationId xmlns:a16="http://schemas.microsoft.com/office/drawing/2014/main" id="{EF1E89C2-F5C9-39DE-70F5-873B04A5AD27}"/>
              </a:ext>
            </a:extLst>
          </p:cNvPr>
          <p:cNvSpPr txBox="1"/>
          <p:nvPr/>
        </p:nvSpPr>
        <p:spPr>
          <a:xfrm>
            <a:off x="5920033" y="2083324"/>
            <a:ext cx="52790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/>
              <a:t>Open your book at page 43.</a:t>
            </a:r>
          </a:p>
          <a:p>
            <a:endParaRPr lang="hr-HR" sz="2400"/>
          </a:p>
          <a:p>
            <a:r>
              <a:rPr lang="hr-HR" sz="2400"/>
              <a:t>What are they wearing?</a:t>
            </a:r>
          </a:p>
        </p:txBody>
      </p:sp>
      <p:pic>
        <p:nvPicPr>
          <p:cNvPr id="18" name="Slika 17">
            <a:extLst>
              <a:ext uri="{FF2B5EF4-FFF2-40B4-BE49-F238E27FC236}">
                <a16:creationId xmlns:a16="http://schemas.microsoft.com/office/drawing/2014/main" id="{32D9F67A-9F08-E2AB-07BD-FB4C92D5FB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5032" y="1779938"/>
            <a:ext cx="4527428" cy="5022147"/>
          </a:xfrm>
          <a:prstGeom prst="rect">
            <a:avLst/>
          </a:prstGeom>
        </p:spPr>
      </p:pic>
      <p:sp>
        <p:nvSpPr>
          <p:cNvPr id="19" name="TekstniOkvir 18">
            <a:extLst>
              <a:ext uri="{FF2B5EF4-FFF2-40B4-BE49-F238E27FC236}">
                <a16:creationId xmlns:a16="http://schemas.microsoft.com/office/drawing/2014/main" id="{AE1D065A-D284-8874-2263-1B9BDCB1ED86}"/>
              </a:ext>
            </a:extLst>
          </p:cNvPr>
          <p:cNvSpPr txBox="1"/>
          <p:nvPr/>
        </p:nvSpPr>
        <p:spPr>
          <a:xfrm>
            <a:off x="9898144" y="1779938"/>
            <a:ext cx="209275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/>
              <a:t>Read the text and answer the question in task 1.</a:t>
            </a:r>
          </a:p>
        </p:txBody>
      </p:sp>
    </p:spTree>
    <p:extLst>
      <p:ext uri="{BB962C8B-B14F-4D97-AF65-F5344CB8AC3E}">
        <p14:creationId xmlns:p14="http://schemas.microsoft.com/office/powerpoint/2010/main" val="3707132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4" grpId="0"/>
      <p:bldP spid="14" grpId="1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lika 8">
            <a:extLst>
              <a:ext uri="{FF2B5EF4-FFF2-40B4-BE49-F238E27FC236}">
                <a16:creationId xmlns:a16="http://schemas.microsoft.com/office/drawing/2014/main" id="{E5229343-DB56-5EC7-A436-086720662D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1076" y="2071683"/>
            <a:ext cx="4194729" cy="3607966"/>
          </a:xfrm>
          <a:prstGeom prst="rect">
            <a:avLst/>
          </a:prstGeom>
        </p:spPr>
      </p:pic>
      <p:pic>
        <p:nvPicPr>
          <p:cNvPr id="11" name="Slika 10">
            <a:extLst>
              <a:ext uri="{FF2B5EF4-FFF2-40B4-BE49-F238E27FC236}">
                <a16:creationId xmlns:a16="http://schemas.microsoft.com/office/drawing/2014/main" id="{F39F3E28-B9A3-0D34-979C-0BC6F1767A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843" y="832357"/>
            <a:ext cx="4619625" cy="5400675"/>
          </a:xfrm>
          <a:prstGeom prst="rect">
            <a:avLst/>
          </a:prstGeom>
        </p:spPr>
      </p:pic>
      <p:pic>
        <p:nvPicPr>
          <p:cNvPr id="13" name="Slika 12">
            <a:extLst>
              <a:ext uri="{FF2B5EF4-FFF2-40B4-BE49-F238E27FC236}">
                <a16:creationId xmlns:a16="http://schemas.microsoft.com/office/drawing/2014/main" id="{4F61F69D-58CC-69CF-B8C4-A9EE9F1A5C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760674"/>
            <a:ext cx="4010025" cy="101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3693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niOkvir 5">
            <a:extLst>
              <a:ext uri="{FF2B5EF4-FFF2-40B4-BE49-F238E27FC236}">
                <a16:creationId xmlns:a16="http://schemas.microsoft.com/office/drawing/2014/main" id="{06BD0CFD-C426-D217-157A-EDF2B543514F}"/>
              </a:ext>
            </a:extLst>
          </p:cNvPr>
          <p:cNvSpPr txBox="1"/>
          <p:nvPr/>
        </p:nvSpPr>
        <p:spPr>
          <a:xfrm>
            <a:off x="894522" y="357809"/>
            <a:ext cx="98993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/>
              <a:t>Work in groups.</a:t>
            </a:r>
          </a:p>
          <a:p>
            <a:endParaRPr lang="hr-HR" sz="2400"/>
          </a:p>
          <a:p>
            <a:r>
              <a:rPr lang="hr-HR" sz="2400"/>
              <a:t>What are the pros and cons of school uniforms?</a:t>
            </a:r>
          </a:p>
          <a:p>
            <a:r>
              <a:rPr lang="hr-HR" sz="2400"/>
              <a:t>The list below can help you.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F6E138F1-F6AB-D52D-02BE-32F5071491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4522" y="2097359"/>
            <a:ext cx="8953500" cy="3200400"/>
          </a:xfrm>
          <a:prstGeom prst="rect">
            <a:avLst/>
          </a:prstGeom>
        </p:spPr>
      </p:pic>
      <p:pic>
        <p:nvPicPr>
          <p:cNvPr id="8" name="Slika 7">
            <a:extLst>
              <a:ext uri="{FF2B5EF4-FFF2-40B4-BE49-F238E27FC236}">
                <a16:creationId xmlns:a16="http://schemas.microsoft.com/office/drawing/2014/main" id="{4BB0D952-A3A0-5267-59DE-9E9F5F2B4E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1760" y="4930532"/>
            <a:ext cx="5237509" cy="1777695"/>
          </a:xfrm>
          <a:prstGeom prst="rect">
            <a:avLst/>
          </a:prstGeom>
        </p:spPr>
      </p:pic>
      <p:sp>
        <p:nvSpPr>
          <p:cNvPr id="9" name="TekstniOkvir 8">
            <a:extLst>
              <a:ext uri="{FF2B5EF4-FFF2-40B4-BE49-F238E27FC236}">
                <a16:creationId xmlns:a16="http://schemas.microsoft.com/office/drawing/2014/main" id="{17E50933-0E08-19A1-3A4C-1218781F9BE2}"/>
              </a:ext>
            </a:extLst>
          </p:cNvPr>
          <p:cNvSpPr txBox="1"/>
          <p:nvPr/>
        </p:nvSpPr>
        <p:spPr>
          <a:xfrm>
            <a:off x="872691" y="5444455"/>
            <a:ext cx="39183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/>
              <a:t>Have a class discussion.</a:t>
            </a:r>
          </a:p>
        </p:txBody>
      </p:sp>
    </p:spTree>
    <p:extLst>
      <p:ext uri="{BB962C8B-B14F-4D97-AF65-F5344CB8AC3E}">
        <p14:creationId xmlns:p14="http://schemas.microsoft.com/office/powerpoint/2010/main" val="4008262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Vidi izvornu sliku">
            <a:hlinkClick r:id="rId2"/>
            <a:extLst>
              <a:ext uri="{FF2B5EF4-FFF2-40B4-BE49-F238E27FC236}">
                <a16:creationId xmlns:a16="http://schemas.microsoft.com/office/drawing/2014/main" id="{E905E10C-176C-FBD8-B394-B608FDFA35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6447" y="435925"/>
            <a:ext cx="3001296" cy="150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kstniOkvir 6">
            <a:extLst>
              <a:ext uri="{FF2B5EF4-FFF2-40B4-BE49-F238E27FC236}">
                <a16:creationId xmlns:a16="http://schemas.microsoft.com/office/drawing/2014/main" id="{3F14C348-A9D5-0720-CC31-28FFEC7C8890}"/>
              </a:ext>
            </a:extLst>
          </p:cNvPr>
          <p:cNvSpPr txBox="1"/>
          <p:nvPr/>
        </p:nvSpPr>
        <p:spPr>
          <a:xfrm>
            <a:off x="1089930" y="2136338"/>
            <a:ext cx="9370243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sz="2400" dirty="0" err="1"/>
              <a:t>Click</a:t>
            </a:r>
            <a:r>
              <a:rPr lang="hr-HR" sz="2400" dirty="0"/>
              <a:t> on </a:t>
            </a:r>
            <a:r>
              <a:rPr lang="hr-HR" sz="2400" dirty="0" err="1"/>
              <a:t>the</a:t>
            </a:r>
            <a:r>
              <a:rPr lang="hr-HR" sz="2400" dirty="0"/>
              <a:t> </a:t>
            </a:r>
            <a:r>
              <a:rPr lang="hr-HR" sz="2400" dirty="0" err="1"/>
              <a:t>following</a:t>
            </a:r>
            <a:r>
              <a:rPr lang="hr-HR" sz="2400" dirty="0"/>
              <a:t> link </a:t>
            </a:r>
            <a:r>
              <a:rPr lang="hr-HR" sz="2400" dirty="0" err="1"/>
              <a:t>and</a:t>
            </a:r>
            <a:r>
              <a:rPr lang="hr-HR" sz="2400" dirty="0"/>
              <a:t> </a:t>
            </a:r>
            <a:r>
              <a:rPr lang="hr-HR" sz="2400" dirty="0" err="1"/>
              <a:t>choose</a:t>
            </a:r>
            <a:r>
              <a:rPr lang="hr-HR" sz="2400" dirty="0"/>
              <a:t> </a:t>
            </a:r>
            <a:r>
              <a:rPr lang="hr-HR" sz="2400" i="1" dirty="0" err="1">
                <a:solidFill>
                  <a:srgbClr val="FF0000"/>
                </a:solidFill>
              </a:rPr>
              <a:t>Learn</a:t>
            </a:r>
            <a:r>
              <a:rPr lang="hr-HR" sz="2400" i="1" dirty="0">
                <a:solidFill>
                  <a:srgbClr val="FF0000"/>
                </a:solidFill>
              </a:rPr>
              <a:t> more</a:t>
            </a:r>
            <a:r>
              <a:rPr lang="hr-HR" sz="2400" i="1" dirty="0"/>
              <a:t>.</a:t>
            </a:r>
          </a:p>
          <a:p>
            <a:r>
              <a:rPr lang="hr-HR" sz="2400" dirty="0"/>
              <a:t>Read one </a:t>
            </a:r>
            <a:r>
              <a:rPr lang="hr-HR" sz="2400" dirty="0" err="1"/>
              <a:t>of</a:t>
            </a:r>
            <a:r>
              <a:rPr lang="hr-HR" sz="2400" dirty="0"/>
              <a:t> </a:t>
            </a:r>
            <a:r>
              <a:rPr lang="hr-HR" sz="2400" dirty="0" err="1"/>
              <a:t>the</a:t>
            </a:r>
            <a:r>
              <a:rPr lang="hr-HR" sz="2400" dirty="0"/>
              <a:t> </a:t>
            </a:r>
            <a:r>
              <a:rPr lang="hr-HR" sz="2400" dirty="0" err="1"/>
              <a:t>following</a:t>
            </a:r>
            <a:r>
              <a:rPr lang="hr-HR" sz="2400" dirty="0"/>
              <a:t> </a:t>
            </a:r>
            <a:r>
              <a:rPr lang="hr-HR" sz="2400" dirty="0" err="1"/>
              <a:t>texts</a:t>
            </a:r>
            <a:r>
              <a:rPr lang="hr-HR" sz="2400" dirty="0"/>
              <a:t>: </a:t>
            </a:r>
          </a:p>
          <a:p>
            <a:r>
              <a:rPr lang="hr-HR" sz="2400" b="1" i="1" dirty="0"/>
              <a:t>A </a:t>
            </a:r>
            <a:r>
              <a:rPr lang="hr-HR" sz="2400" b="1" i="1" dirty="0" err="1"/>
              <a:t>school</a:t>
            </a:r>
            <a:r>
              <a:rPr lang="hr-HR" sz="2400" b="1" i="1" dirty="0"/>
              <a:t> </a:t>
            </a:r>
            <a:r>
              <a:rPr lang="hr-HR" sz="2400" b="1" i="1" dirty="0" err="1"/>
              <a:t>with</a:t>
            </a:r>
            <a:r>
              <a:rPr lang="hr-HR" sz="2400" b="1" i="1" dirty="0"/>
              <a:t> no </a:t>
            </a:r>
            <a:r>
              <a:rPr lang="hr-HR" sz="2400" b="1" i="1" dirty="0" err="1"/>
              <a:t>subjects</a:t>
            </a:r>
            <a:r>
              <a:rPr lang="hr-HR" sz="2400" b="1" i="1" dirty="0"/>
              <a:t> </a:t>
            </a:r>
            <a:r>
              <a:rPr lang="hr-HR" sz="2400" dirty="0" err="1"/>
              <a:t>or</a:t>
            </a:r>
            <a:r>
              <a:rPr lang="hr-HR" sz="2400" dirty="0"/>
              <a:t> </a:t>
            </a:r>
            <a:r>
              <a:rPr lang="hr-HR" sz="2400" b="1" i="1" dirty="0" err="1"/>
              <a:t>Rules</a:t>
            </a:r>
            <a:r>
              <a:rPr lang="hr-HR" sz="2400" b="1" i="1" dirty="0"/>
              <a:t> for </a:t>
            </a:r>
            <a:r>
              <a:rPr lang="hr-HR" sz="2400" b="1" i="1" dirty="0" err="1"/>
              <a:t>teachers</a:t>
            </a:r>
            <a:r>
              <a:rPr lang="hr-HR" sz="2400" b="1" i="1" dirty="0"/>
              <a:t> </a:t>
            </a:r>
            <a:r>
              <a:rPr lang="hr-HR" sz="2400" b="1" i="1" dirty="0" err="1"/>
              <a:t>from</a:t>
            </a:r>
            <a:r>
              <a:rPr lang="hr-HR" sz="2400" b="1" i="1" dirty="0"/>
              <a:t> </a:t>
            </a:r>
            <a:r>
              <a:rPr lang="hr-HR" sz="2400" b="1" i="1" dirty="0" err="1"/>
              <a:t>the</a:t>
            </a:r>
            <a:r>
              <a:rPr lang="hr-HR" sz="2400" b="1" i="1" dirty="0"/>
              <a:t> past. </a:t>
            </a:r>
          </a:p>
          <a:p>
            <a:endParaRPr lang="hr-HR" sz="2400" dirty="0"/>
          </a:p>
          <a:p>
            <a:r>
              <a:rPr lang="hr-HR" sz="2400" dirty="0" err="1"/>
              <a:t>Then</a:t>
            </a:r>
            <a:r>
              <a:rPr lang="hr-HR" sz="2400" dirty="0"/>
              <a:t>, </a:t>
            </a:r>
            <a:r>
              <a:rPr lang="hr-HR" sz="2400" dirty="0" err="1"/>
              <a:t>choose</a:t>
            </a:r>
            <a:r>
              <a:rPr lang="hr-HR" sz="2400" dirty="0"/>
              <a:t> </a:t>
            </a:r>
            <a:r>
              <a:rPr lang="hr-HR" sz="2400" i="1" dirty="0" err="1">
                <a:solidFill>
                  <a:srgbClr val="FF0000"/>
                </a:solidFill>
              </a:rPr>
              <a:t>Self</a:t>
            </a:r>
            <a:r>
              <a:rPr lang="hr-HR" sz="2400" i="1" dirty="0">
                <a:solidFill>
                  <a:srgbClr val="FF0000"/>
                </a:solidFill>
              </a:rPr>
              <a:t> </a:t>
            </a:r>
            <a:r>
              <a:rPr lang="hr-HR" sz="2400" i="1" dirty="0" err="1">
                <a:solidFill>
                  <a:srgbClr val="FF0000"/>
                </a:solidFill>
              </a:rPr>
              <a:t>check</a:t>
            </a:r>
            <a:r>
              <a:rPr lang="hr-HR" sz="2400" i="1" dirty="0"/>
              <a:t>. </a:t>
            </a:r>
            <a:r>
              <a:rPr lang="hr-HR" sz="2400" dirty="0" err="1"/>
              <a:t>Complete</a:t>
            </a:r>
            <a:r>
              <a:rPr lang="hr-HR" sz="2400" dirty="0"/>
              <a:t> </a:t>
            </a:r>
            <a:r>
              <a:rPr lang="hr-HR" sz="2400" dirty="0" err="1"/>
              <a:t>the</a:t>
            </a:r>
            <a:r>
              <a:rPr lang="hr-HR" sz="2400" dirty="0"/>
              <a:t> </a:t>
            </a:r>
            <a:r>
              <a:rPr lang="hr-HR" sz="2400" dirty="0" err="1"/>
              <a:t>tasks</a:t>
            </a:r>
            <a:r>
              <a:rPr lang="hr-HR" sz="2400" dirty="0"/>
              <a:t>. </a:t>
            </a:r>
          </a:p>
          <a:p>
            <a:endParaRPr lang="hr-HR" sz="2400" i="1" dirty="0"/>
          </a:p>
          <a:p>
            <a:pPr algn="ctr"/>
            <a:r>
              <a:rPr lang="hr-HR" dirty="0">
                <a:hlinkClick r:id="rId4"/>
              </a:rPr>
              <a:t>https://www.e-sfera.hr/dodatni-digitalni-sadrzaji/9df9ef90-3b26-427d-961b-e5298791b4ea/</a:t>
            </a:r>
            <a:r>
              <a:rPr lang="hr-HR" dirty="0"/>
              <a:t> </a:t>
            </a:r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val="428442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</TotalTime>
  <Words>122</Words>
  <Application>Microsoft Office PowerPoint</Application>
  <PresentationFormat>Widescreen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sustava Office</vt:lpstr>
      <vt:lpstr>UNIT 2: Time for action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1: Time for school</dc:title>
  <dc:creator>Marina Komadina</dc:creator>
  <cp:lastModifiedBy>Sanja Ivoš</cp:lastModifiedBy>
  <cp:revision>18</cp:revision>
  <dcterms:created xsi:type="dcterms:W3CDTF">2022-09-17T10:21:00Z</dcterms:created>
  <dcterms:modified xsi:type="dcterms:W3CDTF">2022-10-17T08:04:42Z</dcterms:modified>
</cp:coreProperties>
</file>